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66" r:id="rId4"/>
    <p:sldId id="272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876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17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25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36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058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92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69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47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4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0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15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65984-DBFC-45C8-A7BB-013881621F04}" type="datetimeFigureOut">
              <a:rPr kumimoji="1" lang="ja-JP" altLang="en-US" smtClean="0"/>
              <a:t>2020/6/15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A1135-466A-4034-A89D-9292BDB17A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56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91337"/>
            <a:ext cx="9144000" cy="238760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ベクトル解析</a:t>
            </a:r>
            <a:r>
              <a:rPr kumimoji="1" lang="en-US" altLang="ja-JP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1" lang="en-US" altLang="ja-JP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上江洌　達也</a:t>
            </a:r>
            <a:endParaRPr kumimoji="1" lang="ja-JP" altLang="en-US" dirty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59825" y="3017520"/>
            <a:ext cx="8478981" cy="269332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kumimoji="1" lang="ja-JP" altLang="en-US" u="sng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遠隔講義　講義受講の注意点</a:t>
            </a:r>
            <a:endParaRPr kumimoji="1" lang="en-US" altLang="ja-JP" u="sng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ミーティング参加時の名前は、フルネームで入力してください。</a:t>
            </a:r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・「音声」ミュートにしてください。</a:t>
            </a:r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「ビデオ」停止してください。</a:t>
            </a:r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・「チャット」出欠確認のため学籍番号、名前を入力してください。</a:t>
            </a:r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endParaRPr lang="en-US" altLang="ja-JP" dirty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＊発言を行う場合のみ、「音声」「ビデオ」を</a:t>
            </a:r>
            <a:r>
              <a:rPr lang="en-US" altLang="ja-JP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ON</a:t>
            </a:r>
            <a:r>
              <a:rPr lang="ja-JP" altLang="en-US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にしてください。</a:t>
            </a:r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l"/>
            <a:endParaRPr lang="en-US" altLang="ja-JP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124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ベクトル解析の質問</a:t>
            </a:r>
            <a:endParaRPr kumimoji="1" lang="ja-JP" altLang="en-US" b="1" dirty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6</a:t>
            </a:r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lang="en-US" altLang="ja-JP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16</a:t>
            </a:r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</a:t>
            </a:r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（火）　</a:t>
            </a:r>
            <a:r>
              <a:rPr kumimoji="1" lang="en-US" altLang="ja-JP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2020</a:t>
            </a:r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endParaRPr kumimoji="1" lang="en-US" altLang="ja-JP" b="1" dirty="0" smtClean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b="1" dirty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ja-JP" altLang="en-US" b="1" dirty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18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73400" y="2219128"/>
            <a:ext cx="539326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/>
            </a:r>
            <a:br>
              <a:rPr kumimoji="0" lang="ja-JP" altLang="ja-JP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</a:br>
            <a:r>
              <a:rPr kumimoji="0" lang="ja-JP" altLang="en-US" sz="3200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質問はありませんでした。</a:t>
            </a:r>
            <a:endParaRPr kumimoji="0" lang="ja-JP" altLang="ja-JP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045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来週も、皆さんの質問をお待ちしています。前日の５</a:t>
            </a:r>
            <a:r>
              <a:rPr lang="ja-JP" altLang="en-US" b="1" dirty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時</a:t>
            </a:r>
            <a:r>
              <a:rPr kumimoji="1" lang="ja-JP" altLang="en-US" b="1" dirty="0" smtClean="0">
                <a:solidFill>
                  <a:srgbClr val="00206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までに、メールで送って下さい。</a:t>
            </a:r>
            <a:endParaRPr kumimoji="1" lang="ja-JP" altLang="en-US" b="1" dirty="0">
              <a:solidFill>
                <a:srgbClr val="00206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112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37</Words>
  <Application>Microsoft Office PowerPoint</Application>
  <PresentationFormat>ワイド画面</PresentationFormat>
  <Paragraphs>12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Office テーマ</vt:lpstr>
      <vt:lpstr>ベクトル解析 上江洌　達也</vt:lpstr>
      <vt:lpstr>ベクトル解析の質問</vt:lpstr>
      <vt:lpstr>PowerPoint プレゼンテーション</vt:lpstr>
      <vt:lpstr>来週も、皆さんの質問をお待ちしています。前日の５時までに、メールで送って下さい。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ベクトル解析の質問</dc:title>
  <dc:creator>owner</dc:creator>
  <cp:lastModifiedBy>owner</cp:lastModifiedBy>
  <cp:revision>26</cp:revision>
  <dcterms:created xsi:type="dcterms:W3CDTF">2020-06-08T13:26:48Z</dcterms:created>
  <dcterms:modified xsi:type="dcterms:W3CDTF">2020-06-15T11:19:04Z</dcterms:modified>
</cp:coreProperties>
</file>